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30275213"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95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57"/>
    <p:restoredTop sz="96405"/>
  </p:normalViewPr>
  <p:slideViewPr>
    <p:cSldViewPr snapToGrid="0" showGuides="1">
      <p:cViewPr varScale="1">
        <p:scale>
          <a:sx n="19" d="100"/>
          <a:sy n="19" d="100"/>
        </p:scale>
        <p:origin x="1230" y="84"/>
      </p:cViewPr>
      <p:guideLst>
        <p:guide orient="horz" pos="6735"/>
        <p:guide pos="953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media/image5.ti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3499590"/>
            <a:ext cx="25733931" cy="7444669"/>
          </a:xfrm>
        </p:spPr>
        <p:txBody>
          <a:bodyPr anchor="b"/>
          <a:lstStyle>
            <a:lvl1pPr algn="ctr">
              <a:defRPr sz="18709"/>
            </a:lvl1pPr>
          </a:lstStyle>
          <a:p>
            <a:r>
              <a:rPr lang="zh-CN" altLang="en-US"/>
              <a:t>单击此处编辑母版标题样式</a:t>
            </a:r>
            <a:endParaRPr lang="en-US" dirty="0"/>
          </a:p>
        </p:txBody>
      </p:sp>
      <p:sp>
        <p:nvSpPr>
          <p:cNvPr id="3" name="Subtitle 2"/>
          <p:cNvSpPr>
            <a:spLocks noGrp="1"/>
          </p:cNvSpPr>
          <p:nvPr>
            <p:ph type="subTitle" idx="1"/>
          </p:nvPr>
        </p:nvSpPr>
        <p:spPr>
          <a:xfrm>
            <a:off x="3784402" y="11231355"/>
            <a:ext cx="22706410" cy="5162758"/>
          </a:xfrm>
        </p:spPr>
        <p:txBody>
          <a:bodyPr/>
          <a:lstStyle>
            <a:lvl1pPr marL="0" indent="0" algn="ctr">
              <a:buNone/>
              <a:defRPr sz="7483"/>
            </a:lvl1pPr>
            <a:lvl2pPr marL="1425595" indent="0" algn="ctr">
              <a:buNone/>
              <a:defRPr sz="6236"/>
            </a:lvl2pPr>
            <a:lvl3pPr marL="2851191" indent="0" algn="ctr">
              <a:buNone/>
              <a:defRPr sz="5613"/>
            </a:lvl3pPr>
            <a:lvl4pPr marL="4276786" indent="0" algn="ctr">
              <a:buNone/>
              <a:defRPr sz="4989"/>
            </a:lvl4pPr>
            <a:lvl5pPr marL="5702381" indent="0" algn="ctr">
              <a:buNone/>
              <a:defRPr sz="4989"/>
            </a:lvl5pPr>
            <a:lvl6pPr marL="7127977" indent="0" algn="ctr">
              <a:buNone/>
              <a:defRPr sz="4989"/>
            </a:lvl6pPr>
            <a:lvl7pPr marL="8553572" indent="0" algn="ctr">
              <a:buNone/>
              <a:defRPr sz="4989"/>
            </a:lvl7pPr>
            <a:lvl8pPr marL="9979167" indent="0" algn="ctr">
              <a:buNone/>
              <a:defRPr sz="4989"/>
            </a:lvl8pPr>
            <a:lvl9pPr marL="11404763" indent="0" algn="ctr">
              <a:buNone/>
              <a:defRPr sz="4989"/>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2783995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1008531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1138480"/>
            <a:ext cx="6528093" cy="1812163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2081423" y="1138480"/>
            <a:ext cx="19205838" cy="18121634"/>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1796852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7844722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065654" y="5331063"/>
            <a:ext cx="26112371" cy="8894992"/>
          </a:xfrm>
        </p:spPr>
        <p:txBody>
          <a:bodyPr anchor="b"/>
          <a:lstStyle>
            <a:lvl1pPr>
              <a:defRPr sz="18709"/>
            </a:lvl1pPr>
          </a:lstStyle>
          <a:p>
            <a:r>
              <a:rPr lang="zh-CN" altLang="en-US"/>
              <a:t>单击此处编辑母版标题样式</a:t>
            </a:r>
            <a:endParaRPr lang="en-US" dirty="0"/>
          </a:p>
        </p:txBody>
      </p:sp>
      <p:sp>
        <p:nvSpPr>
          <p:cNvPr id="3" name="Text Placeholder 2"/>
          <p:cNvSpPr>
            <a:spLocks noGrp="1"/>
          </p:cNvSpPr>
          <p:nvPr>
            <p:ph type="body" idx="1"/>
          </p:nvPr>
        </p:nvSpPr>
        <p:spPr>
          <a:xfrm>
            <a:off x="2065654" y="14310205"/>
            <a:ext cx="26112371" cy="4677666"/>
          </a:xfrm>
        </p:spPr>
        <p:txBody>
          <a:bodyPr/>
          <a:lstStyle>
            <a:lvl1pPr marL="0" indent="0">
              <a:buNone/>
              <a:defRPr sz="7483">
                <a:solidFill>
                  <a:schemeClr val="tx1"/>
                </a:solidFill>
              </a:defRPr>
            </a:lvl1pPr>
            <a:lvl2pPr marL="1425595" indent="0">
              <a:buNone/>
              <a:defRPr sz="6236">
                <a:solidFill>
                  <a:schemeClr val="tx1">
                    <a:tint val="75000"/>
                  </a:schemeClr>
                </a:solidFill>
              </a:defRPr>
            </a:lvl2pPr>
            <a:lvl3pPr marL="2851191" indent="0">
              <a:buNone/>
              <a:defRPr sz="5613">
                <a:solidFill>
                  <a:schemeClr val="tx1">
                    <a:tint val="75000"/>
                  </a:schemeClr>
                </a:solidFill>
              </a:defRPr>
            </a:lvl3pPr>
            <a:lvl4pPr marL="4276786" indent="0">
              <a:buNone/>
              <a:defRPr sz="4989">
                <a:solidFill>
                  <a:schemeClr val="tx1">
                    <a:tint val="75000"/>
                  </a:schemeClr>
                </a:solidFill>
              </a:defRPr>
            </a:lvl4pPr>
            <a:lvl5pPr marL="5702381" indent="0">
              <a:buNone/>
              <a:defRPr sz="4989">
                <a:solidFill>
                  <a:schemeClr val="tx1">
                    <a:tint val="75000"/>
                  </a:schemeClr>
                </a:solidFill>
              </a:defRPr>
            </a:lvl5pPr>
            <a:lvl6pPr marL="7127977" indent="0">
              <a:buNone/>
              <a:defRPr sz="4989">
                <a:solidFill>
                  <a:schemeClr val="tx1">
                    <a:tint val="75000"/>
                  </a:schemeClr>
                </a:solidFill>
              </a:defRPr>
            </a:lvl6pPr>
            <a:lvl7pPr marL="8553572" indent="0">
              <a:buNone/>
              <a:defRPr sz="4989">
                <a:solidFill>
                  <a:schemeClr val="tx1">
                    <a:tint val="75000"/>
                  </a:schemeClr>
                </a:solidFill>
              </a:defRPr>
            </a:lvl7pPr>
            <a:lvl8pPr marL="9979167" indent="0">
              <a:buNone/>
              <a:defRPr sz="4989">
                <a:solidFill>
                  <a:schemeClr val="tx1">
                    <a:tint val="75000"/>
                  </a:schemeClr>
                </a:solidFill>
              </a:defRPr>
            </a:lvl8pPr>
            <a:lvl9pPr marL="11404763" indent="0">
              <a:buNone/>
              <a:defRPr sz="4989">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2479221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2081421" y="5692400"/>
            <a:ext cx="12866966" cy="1356771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15326826" y="5692400"/>
            <a:ext cx="12866966" cy="13567714"/>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2039935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085364" y="1138485"/>
            <a:ext cx="26112371" cy="413317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2085368" y="5241960"/>
            <a:ext cx="12807832" cy="2569003"/>
          </a:xfrm>
        </p:spPr>
        <p:txBody>
          <a:bodyPr anchor="b"/>
          <a:lstStyle>
            <a:lvl1pPr marL="0" indent="0">
              <a:buNone/>
              <a:defRPr sz="7483" b="1"/>
            </a:lvl1pPr>
            <a:lvl2pPr marL="1425595" indent="0">
              <a:buNone/>
              <a:defRPr sz="6236" b="1"/>
            </a:lvl2pPr>
            <a:lvl3pPr marL="2851191" indent="0">
              <a:buNone/>
              <a:defRPr sz="5613" b="1"/>
            </a:lvl3pPr>
            <a:lvl4pPr marL="4276786" indent="0">
              <a:buNone/>
              <a:defRPr sz="4989" b="1"/>
            </a:lvl4pPr>
            <a:lvl5pPr marL="5702381" indent="0">
              <a:buNone/>
              <a:defRPr sz="4989" b="1"/>
            </a:lvl5pPr>
            <a:lvl6pPr marL="7127977" indent="0">
              <a:buNone/>
              <a:defRPr sz="4989" b="1"/>
            </a:lvl6pPr>
            <a:lvl7pPr marL="8553572" indent="0">
              <a:buNone/>
              <a:defRPr sz="4989" b="1"/>
            </a:lvl7pPr>
            <a:lvl8pPr marL="9979167" indent="0">
              <a:buNone/>
              <a:defRPr sz="4989" b="1"/>
            </a:lvl8pPr>
            <a:lvl9pPr marL="11404763" indent="0">
              <a:buNone/>
              <a:defRPr sz="4989" b="1"/>
            </a:lvl9pPr>
          </a:lstStyle>
          <a:p>
            <a:pPr lvl="0"/>
            <a:r>
              <a:rPr lang="zh-CN" altLang="en-US"/>
              <a:t>单击此处编辑母版文本样式</a:t>
            </a:r>
          </a:p>
        </p:txBody>
      </p:sp>
      <p:sp>
        <p:nvSpPr>
          <p:cNvPr id="4" name="Content Placeholder 3"/>
          <p:cNvSpPr>
            <a:spLocks noGrp="1"/>
          </p:cNvSpPr>
          <p:nvPr>
            <p:ph sz="half" idx="2"/>
          </p:nvPr>
        </p:nvSpPr>
        <p:spPr>
          <a:xfrm>
            <a:off x="2085368" y="7810963"/>
            <a:ext cx="12807832" cy="114887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15326828" y="5241960"/>
            <a:ext cx="12870909" cy="2569003"/>
          </a:xfrm>
        </p:spPr>
        <p:txBody>
          <a:bodyPr anchor="b"/>
          <a:lstStyle>
            <a:lvl1pPr marL="0" indent="0">
              <a:buNone/>
              <a:defRPr sz="7483" b="1"/>
            </a:lvl1pPr>
            <a:lvl2pPr marL="1425595" indent="0">
              <a:buNone/>
              <a:defRPr sz="6236" b="1"/>
            </a:lvl2pPr>
            <a:lvl3pPr marL="2851191" indent="0">
              <a:buNone/>
              <a:defRPr sz="5613" b="1"/>
            </a:lvl3pPr>
            <a:lvl4pPr marL="4276786" indent="0">
              <a:buNone/>
              <a:defRPr sz="4989" b="1"/>
            </a:lvl4pPr>
            <a:lvl5pPr marL="5702381" indent="0">
              <a:buNone/>
              <a:defRPr sz="4989" b="1"/>
            </a:lvl5pPr>
            <a:lvl6pPr marL="7127977" indent="0">
              <a:buNone/>
              <a:defRPr sz="4989" b="1"/>
            </a:lvl6pPr>
            <a:lvl7pPr marL="8553572" indent="0">
              <a:buNone/>
              <a:defRPr sz="4989" b="1"/>
            </a:lvl7pPr>
            <a:lvl8pPr marL="9979167" indent="0">
              <a:buNone/>
              <a:defRPr sz="4989" b="1"/>
            </a:lvl8pPr>
            <a:lvl9pPr marL="11404763" indent="0">
              <a:buNone/>
              <a:defRPr sz="4989" b="1"/>
            </a:lvl9pPr>
          </a:lstStyle>
          <a:p>
            <a:pPr lvl="0"/>
            <a:r>
              <a:rPr lang="zh-CN" altLang="en-US"/>
              <a:t>单击此处编辑母版文本样式</a:t>
            </a:r>
          </a:p>
        </p:txBody>
      </p:sp>
      <p:sp>
        <p:nvSpPr>
          <p:cNvPr id="6" name="Content Placeholder 5"/>
          <p:cNvSpPr>
            <a:spLocks noGrp="1"/>
          </p:cNvSpPr>
          <p:nvPr>
            <p:ph sz="quarter" idx="4"/>
          </p:nvPr>
        </p:nvSpPr>
        <p:spPr>
          <a:xfrm>
            <a:off x="15326828" y="7810963"/>
            <a:ext cx="12870909" cy="1148875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1853959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24972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17088002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085364" y="1425575"/>
            <a:ext cx="9764544" cy="4989513"/>
          </a:xfrm>
        </p:spPr>
        <p:txBody>
          <a:bodyPr anchor="b"/>
          <a:lstStyle>
            <a:lvl1pPr>
              <a:defRPr sz="9978"/>
            </a:lvl1pPr>
          </a:lstStyle>
          <a:p>
            <a:r>
              <a:rPr lang="zh-CN" altLang="en-US"/>
              <a:t>单击此处编辑母版标题样式</a:t>
            </a:r>
            <a:endParaRPr lang="en-US" dirty="0"/>
          </a:p>
        </p:txBody>
      </p:sp>
      <p:sp>
        <p:nvSpPr>
          <p:cNvPr id="3" name="Content Placeholder 2"/>
          <p:cNvSpPr>
            <a:spLocks noGrp="1"/>
          </p:cNvSpPr>
          <p:nvPr>
            <p:ph idx="1"/>
          </p:nvPr>
        </p:nvSpPr>
        <p:spPr>
          <a:xfrm>
            <a:off x="12870909" y="3078850"/>
            <a:ext cx="15326827" cy="15196234"/>
          </a:xfrm>
        </p:spPr>
        <p:txBody>
          <a:bodyPr/>
          <a:lstStyle>
            <a:lvl1pPr>
              <a:defRPr sz="9978"/>
            </a:lvl1pPr>
            <a:lvl2pPr>
              <a:defRPr sz="8731"/>
            </a:lvl2pPr>
            <a:lvl3pPr>
              <a:defRPr sz="7483"/>
            </a:lvl3pPr>
            <a:lvl4pPr>
              <a:defRPr sz="6236"/>
            </a:lvl4pPr>
            <a:lvl5pPr>
              <a:defRPr sz="6236"/>
            </a:lvl5pPr>
            <a:lvl6pPr>
              <a:defRPr sz="6236"/>
            </a:lvl6pPr>
            <a:lvl7pPr>
              <a:defRPr sz="6236"/>
            </a:lvl7pPr>
            <a:lvl8pPr>
              <a:defRPr sz="6236"/>
            </a:lvl8pPr>
            <a:lvl9pPr>
              <a:defRPr sz="6236"/>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2085364" y="6415088"/>
            <a:ext cx="9764544" cy="11884743"/>
          </a:xfrm>
        </p:spPr>
        <p:txBody>
          <a:bodyPr/>
          <a:lstStyle>
            <a:lvl1pPr marL="0" indent="0">
              <a:buNone/>
              <a:defRPr sz="4989"/>
            </a:lvl1pPr>
            <a:lvl2pPr marL="1425595" indent="0">
              <a:buNone/>
              <a:defRPr sz="4365"/>
            </a:lvl2pPr>
            <a:lvl3pPr marL="2851191" indent="0">
              <a:buNone/>
              <a:defRPr sz="3742"/>
            </a:lvl3pPr>
            <a:lvl4pPr marL="4276786" indent="0">
              <a:buNone/>
              <a:defRPr sz="3118"/>
            </a:lvl4pPr>
            <a:lvl5pPr marL="5702381" indent="0">
              <a:buNone/>
              <a:defRPr sz="3118"/>
            </a:lvl5pPr>
            <a:lvl6pPr marL="7127977" indent="0">
              <a:buNone/>
              <a:defRPr sz="3118"/>
            </a:lvl6pPr>
            <a:lvl7pPr marL="8553572" indent="0">
              <a:buNone/>
              <a:defRPr sz="3118"/>
            </a:lvl7pPr>
            <a:lvl8pPr marL="9979167" indent="0">
              <a:buNone/>
              <a:defRPr sz="3118"/>
            </a:lvl8pPr>
            <a:lvl9pPr marL="11404763" indent="0">
              <a:buNone/>
              <a:defRPr sz="3118"/>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3306661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085364" y="1425575"/>
            <a:ext cx="9764544" cy="4989513"/>
          </a:xfrm>
        </p:spPr>
        <p:txBody>
          <a:bodyPr anchor="b"/>
          <a:lstStyle>
            <a:lvl1pPr>
              <a:defRPr sz="9978"/>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870909" y="3078850"/>
            <a:ext cx="15326827" cy="15196234"/>
          </a:xfrm>
        </p:spPr>
        <p:txBody>
          <a:bodyPr anchor="t"/>
          <a:lstStyle>
            <a:lvl1pPr marL="0" indent="0">
              <a:buNone/>
              <a:defRPr sz="9978"/>
            </a:lvl1pPr>
            <a:lvl2pPr marL="1425595" indent="0">
              <a:buNone/>
              <a:defRPr sz="8731"/>
            </a:lvl2pPr>
            <a:lvl3pPr marL="2851191" indent="0">
              <a:buNone/>
              <a:defRPr sz="7483"/>
            </a:lvl3pPr>
            <a:lvl4pPr marL="4276786" indent="0">
              <a:buNone/>
              <a:defRPr sz="6236"/>
            </a:lvl4pPr>
            <a:lvl5pPr marL="5702381" indent="0">
              <a:buNone/>
              <a:defRPr sz="6236"/>
            </a:lvl5pPr>
            <a:lvl6pPr marL="7127977" indent="0">
              <a:buNone/>
              <a:defRPr sz="6236"/>
            </a:lvl6pPr>
            <a:lvl7pPr marL="8553572" indent="0">
              <a:buNone/>
              <a:defRPr sz="6236"/>
            </a:lvl7pPr>
            <a:lvl8pPr marL="9979167" indent="0">
              <a:buNone/>
              <a:defRPr sz="6236"/>
            </a:lvl8pPr>
            <a:lvl9pPr marL="11404763" indent="0">
              <a:buNone/>
              <a:defRPr sz="6236"/>
            </a:lvl9pPr>
          </a:lstStyle>
          <a:p>
            <a:r>
              <a:rPr lang="zh-CN" altLang="en-US"/>
              <a:t>单击图标添加图片</a:t>
            </a:r>
            <a:endParaRPr lang="en-US" dirty="0"/>
          </a:p>
        </p:txBody>
      </p:sp>
      <p:sp>
        <p:nvSpPr>
          <p:cNvPr id="4" name="Text Placeholder 3"/>
          <p:cNvSpPr>
            <a:spLocks noGrp="1"/>
          </p:cNvSpPr>
          <p:nvPr>
            <p:ph type="body" sz="half" idx="2"/>
          </p:nvPr>
        </p:nvSpPr>
        <p:spPr>
          <a:xfrm>
            <a:off x="2085364" y="6415088"/>
            <a:ext cx="9764544" cy="11884743"/>
          </a:xfrm>
        </p:spPr>
        <p:txBody>
          <a:bodyPr/>
          <a:lstStyle>
            <a:lvl1pPr marL="0" indent="0">
              <a:buNone/>
              <a:defRPr sz="4989"/>
            </a:lvl1pPr>
            <a:lvl2pPr marL="1425595" indent="0">
              <a:buNone/>
              <a:defRPr sz="4365"/>
            </a:lvl2pPr>
            <a:lvl3pPr marL="2851191" indent="0">
              <a:buNone/>
              <a:defRPr sz="3742"/>
            </a:lvl3pPr>
            <a:lvl4pPr marL="4276786" indent="0">
              <a:buNone/>
              <a:defRPr sz="3118"/>
            </a:lvl4pPr>
            <a:lvl5pPr marL="5702381" indent="0">
              <a:buNone/>
              <a:defRPr sz="3118"/>
            </a:lvl5pPr>
            <a:lvl6pPr marL="7127977" indent="0">
              <a:buNone/>
              <a:defRPr sz="3118"/>
            </a:lvl6pPr>
            <a:lvl7pPr marL="8553572" indent="0">
              <a:buNone/>
              <a:defRPr sz="3118"/>
            </a:lvl7pPr>
            <a:lvl8pPr marL="9979167" indent="0">
              <a:buNone/>
              <a:defRPr sz="3118"/>
            </a:lvl8pPr>
            <a:lvl9pPr marL="11404763" indent="0">
              <a:buNone/>
              <a:defRPr sz="3118"/>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B95ECB1-4E3E-9241-9CEA-5760B2FEDE99}" type="datetimeFigureOut">
              <a:rPr kumimoji="1" lang="zh-CN" altLang="en-US" smtClean="0"/>
              <a:t>2024/10/16</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35121678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1138485"/>
            <a:ext cx="26112371" cy="4133179"/>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2081421" y="5692400"/>
            <a:ext cx="26112371" cy="1356771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2081421" y="19819457"/>
            <a:ext cx="6811923" cy="1138480"/>
          </a:xfrm>
          <a:prstGeom prst="rect">
            <a:avLst/>
          </a:prstGeom>
        </p:spPr>
        <p:txBody>
          <a:bodyPr vert="horz" lIns="91440" tIns="45720" rIns="91440" bIns="45720" rtlCol="0" anchor="ctr"/>
          <a:lstStyle>
            <a:lvl1pPr algn="l">
              <a:defRPr sz="3742">
                <a:solidFill>
                  <a:schemeClr val="tx1">
                    <a:tint val="75000"/>
                  </a:schemeClr>
                </a:solidFill>
              </a:defRPr>
            </a:lvl1pPr>
          </a:lstStyle>
          <a:p>
            <a:fld id="{2B95ECB1-4E3E-9241-9CEA-5760B2FEDE99}" type="datetimeFigureOut">
              <a:rPr kumimoji="1" lang="zh-CN" altLang="en-US" smtClean="0"/>
              <a:t>2024/10/16</a:t>
            </a:fld>
            <a:endParaRPr kumimoji="1" lang="zh-CN" altLang="en-US"/>
          </a:p>
        </p:txBody>
      </p:sp>
      <p:sp>
        <p:nvSpPr>
          <p:cNvPr id="5" name="Footer Placeholder 4"/>
          <p:cNvSpPr>
            <a:spLocks noGrp="1"/>
          </p:cNvSpPr>
          <p:nvPr>
            <p:ph type="ftr" sz="quarter" idx="3"/>
          </p:nvPr>
        </p:nvSpPr>
        <p:spPr>
          <a:xfrm>
            <a:off x="10028665" y="19819457"/>
            <a:ext cx="10217884" cy="1138480"/>
          </a:xfrm>
          <a:prstGeom prst="rect">
            <a:avLst/>
          </a:prstGeom>
        </p:spPr>
        <p:txBody>
          <a:bodyPr vert="horz" lIns="91440" tIns="45720" rIns="91440" bIns="45720" rtlCol="0" anchor="ctr"/>
          <a:lstStyle>
            <a:lvl1pPr algn="ctr">
              <a:defRPr sz="3742">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21381869" y="19819457"/>
            <a:ext cx="6811923" cy="1138480"/>
          </a:xfrm>
          <a:prstGeom prst="rect">
            <a:avLst/>
          </a:prstGeom>
        </p:spPr>
        <p:txBody>
          <a:bodyPr vert="horz" lIns="91440" tIns="45720" rIns="91440" bIns="45720" rtlCol="0" anchor="ctr"/>
          <a:lstStyle>
            <a:lvl1pPr algn="r">
              <a:defRPr sz="3742">
                <a:solidFill>
                  <a:schemeClr val="tx1">
                    <a:tint val="75000"/>
                  </a:schemeClr>
                </a:solidFill>
              </a:defRPr>
            </a:lvl1pPr>
          </a:lstStyle>
          <a:p>
            <a:fld id="{DFC7F634-183A-104E-8555-83BC5AF815FB}" type="slidenum">
              <a:rPr kumimoji="1" lang="zh-CN" altLang="en-US" smtClean="0"/>
              <a:t>‹#›</a:t>
            </a:fld>
            <a:endParaRPr kumimoji="1" lang="zh-CN" altLang="en-US"/>
          </a:p>
        </p:txBody>
      </p:sp>
    </p:spTree>
    <p:extLst>
      <p:ext uri="{BB962C8B-B14F-4D97-AF65-F5344CB8AC3E}">
        <p14:creationId xmlns:p14="http://schemas.microsoft.com/office/powerpoint/2010/main" val="37199366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851191" rtl="0" eaLnBrk="1" latinLnBrk="0" hangingPunct="1">
        <a:lnSpc>
          <a:spcPct val="90000"/>
        </a:lnSpc>
        <a:spcBef>
          <a:spcPct val="0"/>
        </a:spcBef>
        <a:buNone/>
        <a:defRPr sz="13720" kern="1200">
          <a:solidFill>
            <a:schemeClr val="tx1"/>
          </a:solidFill>
          <a:latin typeface="+mj-lt"/>
          <a:ea typeface="+mj-ea"/>
          <a:cs typeface="+mj-cs"/>
        </a:defRPr>
      </a:lvl1pPr>
    </p:titleStyle>
    <p:bodyStyle>
      <a:lvl1pPr marL="712798" indent="-712798" algn="l" defTabSz="2851191" rtl="0" eaLnBrk="1" latinLnBrk="0" hangingPunct="1">
        <a:lnSpc>
          <a:spcPct val="90000"/>
        </a:lnSpc>
        <a:spcBef>
          <a:spcPts val="3118"/>
        </a:spcBef>
        <a:buFont typeface="Arial" panose="020B0604020202020204" pitchFamily="34" charset="0"/>
        <a:buChar char="•"/>
        <a:defRPr sz="8731" kern="1200">
          <a:solidFill>
            <a:schemeClr val="tx1"/>
          </a:solidFill>
          <a:latin typeface="+mn-lt"/>
          <a:ea typeface="+mn-ea"/>
          <a:cs typeface="+mn-cs"/>
        </a:defRPr>
      </a:lvl1pPr>
      <a:lvl2pPr marL="2138393" indent="-712798" algn="l" defTabSz="2851191" rtl="0" eaLnBrk="1" latinLnBrk="0" hangingPunct="1">
        <a:lnSpc>
          <a:spcPct val="90000"/>
        </a:lnSpc>
        <a:spcBef>
          <a:spcPts val="1559"/>
        </a:spcBef>
        <a:buFont typeface="Arial" panose="020B0604020202020204" pitchFamily="34" charset="0"/>
        <a:buChar char="•"/>
        <a:defRPr sz="7483" kern="1200">
          <a:solidFill>
            <a:schemeClr val="tx1"/>
          </a:solidFill>
          <a:latin typeface="+mn-lt"/>
          <a:ea typeface="+mn-ea"/>
          <a:cs typeface="+mn-cs"/>
        </a:defRPr>
      </a:lvl2pPr>
      <a:lvl3pPr marL="3563988" indent="-712798" algn="l" defTabSz="2851191" rtl="0" eaLnBrk="1" latinLnBrk="0" hangingPunct="1">
        <a:lnSpc>
          <a:spcPct val="90000"/>
        </a:lnSpc>
        <a:spcBef>
          <a:spcPts val="1559"/>
        </a:spcBef>
        <a:buFont typeface="Arial" panose="020B0604020202020204" pitchFamily="34" charset="0"/>
        <a:buChar char="•"/>
        <a:defRPr sz="6236" kern="1200">
          <a:solidFill>
            <a:schemeClr val="tx1"/>
          </a:solidFill>
          <a:latin typeface="+mn-lt"/>
          <a:ea typeface="+mn-ea"/>
          <a:cs typeface="+mn-cs"/>
        </a:defRPr>
      </a:lvl3pPr>
      <a:lvl4pPr marL="4989584"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4pPr>
      <a:lvl5pPr marL="6415179"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5pPr>
      <a:lvl6pPr marL="7840774"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6pPr>
      <a:lvl7pPr marL="9266370"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7pPr>
      <a:lvl8pPr marL="10691965"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8pPr>
      <a:lvl9pPr marL="12117560" indent="-712798" algn="l" defTabSz="2851191" rtl="0" eaLnBrk="1" latinLnBrk="0" hangingPunct="1">
        <a:lnSpc>
          <a:spcPct val="90000"/>
        </a:lnSpc>
        <a:spcBef>
          <a:spcPts val="1559"/>
        </a:spcBef>
        <a:buFont typeface="Arial" panose="020B0604020202020204" pitchFamily="34" charset="0"/>
        <a:buChar char="•"/>
        <a:defRPr sz="5613" kern="1200">
          <a:solidFill>
            <a:schemeClr val="tx1"/>
          </a:solidFill>
          <a:latin typeface="+mn-lt"/>
          <a:ea typeface="+mn-ea"/>
          <a:cs typeface="+mn-cs"/>
        </a:defRPr>
      </a:lvl9pPr>
    </p:bodyStyle>
    <p:otherStyle>
      <a:defPPr>
        <a:defRPr lang="en-US"/>
      </a:defPPr>
      <a:lvl1pPr marL="0" algn="l" defTabSz="2851191" rtl="0" eaLnBrk="1" latinLnBrk="0" hangingPunct="1">
        <a:defRPr sz="5613" kern="1200">
          <a:solidFill>
            <a:schemeClr val="tx1"/>
          </a:solidFill>
          <a:latin typeface="+mn-lt"/>
          <a:ea typeface="+mn-ea"/>
          <a:cs typeface="+mn-cs"/>
        </a:defRPr>
      </a:lvl1pPr>
      <a:lvl2pPr marL="1425595" algn="l" defTabSz="2851191" rtl="0" eaLnBrk="1" latinLnBrk="0" hangingPunct="1">
        <a:defRPr sz="5613" kern="1200">
          <a:solidFill>
            <a:schemeClr val="tx1"/>
          </a:solidFill>
          <a:latin typeface="+mn-lt"/>
          <a:ea typeface="+mn-ea"/>
          <a:cs typeface="+mn-cs"/>
        </a:defRPr>
      </a:lvl2pPr>
      <a:lvl3pPr marL="2851191" algn="l" defTabSz="2851191" rtl="0" eaLnBrk="1" latinLnBrk="0" hangingPunct="1">
        <a:defRPr sz="5613" kern="1200">
          <a:solidFill>
            <a:schemeClr val="tx1"/>
          </a:solidFill>
          <a:latin typeface="+mn-lt"/>
          <a:ea typeface="+mn-ea"/>
          <a:cs typeface="+mn-cs"/>
        </a:defRPr>
      </a:lvl3pPr>
      <a:lvl4pPr marL="4276786" algn="l" defTabSz="2851191" rtl="0" eaLnBrk="1" latinLnBrk="0" hangingPunct="1">
        <a:defRPr sz="5613" kern="1200">
          <a:solidFill>
            <a:schemeClr val="tx1"/>
          </a:solidFill>
          <a:latin typeface="+mn-lt"/>
          <a:ea typeface="+mn-ea"/>
          <a:cs typeface="+mn-cs"/>
        </a:defRPr>
      </a:lvl4pPr>
      <a:lvl5pPr marL="5702381" algn="l" defTabSz="2851191" rtl="0" eaLnBrk="1" latinLnBrk="0" hangingPunct="1">
        <a:defRPr sz="5613" kern="1200">
          <a:solidFill>
            <a:schemeClr val="tx1"/>
          </a:solidFill>
          <a:latin typeface="+mn-lt"/>
          <a:ea typeface="+mn-ea"/>
          <a:cs typeface="+mn-cs"/>
        </a:defRPr>
      </a:lvl5pPr>
      <a:lvl6pPr marL="7127977" algn="l" defTabSz="2851191" rtl="0" eaLnBrk="1" latinLnBrk="0" hangingPunct="1">
        <a:defRPr sz="5613" kern="1200">
          <a:solidFill>
            <a:schemeClr val="tx1"/>
          </a:solidFill>
          <a:latin typeface="+mn-lt"/>
          <a:ea typeface="+mn-ea"/>
          <a:cs typeface="+mn-cs"/>
        </a:defRPr>
      </a:lvl6pPr>
      <a:lvl7pPr marL="8553572" algn="l" defTabSz="2851191" rtl="0" eaLnBrk="1" latinLnBrk="0" hangingPunct="1">
        <a:defRPr sz="5613" kern="1200">
          <a:solidFill>
            <a:schemeClr val="tx1"/>
          </a:solidFill>
          <a:latin typeface="+mn-lt"/>
          <a:ea typeface="+mn-ea"/>
          <a:cs typeface="+mn-cs"/>
        </a:defRPr>
      </a:lvl7pPr>
      <a:lvl8pPr marL="9979167" algn="l" defTabSz="2851191" rtl="0" eaLnBrk="1" latinLnBrk="0" hangingPunct="1">
        <a:defRPr sz="5613" kern="1200">
          <a:solidFill>
            <a:schemeClr val="tx1"/>
          </a:solidFill>
          <a:latin typeface="+mn-lt"/>
          <a:ea typeface="+mn-ea"/>
          <a:cs typeface="+mn-cs"/>
        </a:defRPr>
      </a:lvl8pPr>
      <a:lvl9pPr marL="11404763" algn="l" defTabSz="2851191" rtl="0" eaLnBrk="1" latinLnBrk="0" hangingPunct="1">
        <a:defRPr sz="56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 name="图片 66">
            <a:extLst>
              <a:ext uri="{FF2B5EF4-FFF2-40B4-BE49-F238E27FC236}">
                <a16:creationId xmlns:a16="http://schemas.microsoft.com/office/drawing/2014/main" id="{A4D31C5B-504E-0BD6-B737-BABAA78F9521}"/>
              </a:ext>
            </a:extLst>
          </p:cNvPr>
          <p:cNvPicPr>
            <a:picLocks noChangeAspect="1"/>
          </p:cNvPicPr>
          <p:nvPr/>
        </p:nvPicPr>
        <p:blipFill>
          <a:blip r:embed="rId2"/>
          <a:stretch>
            <a:fillRect/>
          </a:stretch>
        </p:blipFill>
        <p:spPr>
          <a:xfrm>
            <a:off x="-109452" y="-390332"/>
            <a:ext cx="30494116" cy="21600000"/>
          </a:xfrm>
          <a:prstGeom prst="rect">
            <a:avLst/>
          </a:prstGeom>
        </p:spPr>
      </p:pic>
      <p:grpSp>
        <p:nvGrpSpPr>
          <p:cNvPr id="6" name="Rectangle 74">
            <a:extLst>
              <a:ext uri="{FF2B5EF4-FFF2-40B4-BE49-F238E27FC236}">
                <a16:creationId xmlns:a16="http://schemas.microsoft.com/office/drawing/2014/main" id="{91C56CB5-D79A-55FF-7C9E-095968FA5D34}"/>
              </a:ext>
            </a:extLst>
          </p:cNvPr>
          <p:cNvGrpSpPr/>
          <p:nvPr/>
        </p:nvGrpSpPr>
        <p:grpSpPr>
          <a:xfrm>
            <a:off x="1034468" y="16444145"/>
            <a:ext cx="8045171" cy="4074069"/>
            <a:chOff x="0" y="0"/>
            <a:chExt cx="9158273" cy="4637742"/>
          </a:xfrm>
        </p:grpSpPr>
        <p:sp>
          <p:nvSpPr>
            <p:cNvPr id="7" name="Rectangle">
              <a:extLst>
                <a:ext uri="{FF2B5EF4-FFF2-40B4-BE49-F238E27FC236}">
                  <a16:creationId xmlns:a16="http://schemas.microsoft.com/office/drawing/2014/main" id="{84293BBE-8AD4-A7D0-56C7-B3DC5C2BBFB1}"/>
                </a:ext>
              </a:extLst>
            </p:cNvPr>
            <p:cNvSpPr/>
            <p:nvPr/>
          </p:nvSpPr>
          <p:spPr>
            <a:xfrm>
              <a:off x="0" y="0"/>
              <a:ext cx="9158274" cy="4637743"/>
            </a:xfrm>
            <a:prstGeom prst="rect">
              <a:avLst/>
            </a:prstGeom>
            <a:solidFill>
              <a:srgbClr val="CCD1D4"/>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8" name="image">
              <a:extLst>
                <a:ext uri="{FF2B5EF4-FFF2-40B4-BE49-F238E27FC236}">
                  <a16:creationId xmlns:a16="http://schemas.microsoft.com/office/drawing/2014/main" id="{6AFD8694-E687-16A0-D257-0343186BFB17}"/>
                </a:ext>
              </a:extLst>
            </p:cNvPr>
            <p:cNvSpPr/>
            <p:nvPr/>
          </p:nvSpPr>
          <p:spPr>
            <a:xfrm>
              <a:off x="2753399" y="2318870"/>
              <a:ext cx="365147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lvl1pPr algn="ctr">
                <a:defRPr sz="1100">
                  <a:solidFill>
                    <a:srgbClr val="677B8C"/>
                  </a:solidFill>
                  <a:latin typeface="Arial"/>
                  <a:ea typeface="Arial"/>
                  <a:cs typeface="Arial"/>
                  <a:sym typeface="Arial"/>
                </a:defRPr>
              </a:lvl1pPr>
            </a:lstStyle>
            <a:p>
              <a:r>
                <a:t>image</a:t>
              </a:r>
            </a:p>
          </p:txBody>
        </p:sp>
      </p:grpSp>
      <p:sp>
        <p:nvSpPr>
          <p:cNvPr id="9" name="TextBox 35">
            <a:extLst>
              <a:ext uri="{FF2B5EF4-FFF2-40B4-BE49-F238E27FC236}">
                <a16:creationId xmlns:a16="http://schemas.microsoft.com/office/drawing/2014/main" id="{5A2646CD-A001-F59F-F72D-43F9AE5554E6}"/>
              </a:ext>
            </a:extLst>
          </p:cNvPr>
          <p:cNvSpPr txBox="1"/>
          <p:nvPr/>
        </p:nvSpPr>
        <p:spPr>
          <a:xfrm>
            <a:off x="1196782" y="4190104"/>
            <a:ext cx="14466772" cy="178510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5500">
                <a:latin typeface="Arial"/>
                <a:ea typeface="Arial"/>
                <a:cs typeface="Arial"/>
                <a:sym typeface="Arial"/>
              </a:defRPr>
            </a:lvl1pPr>
          </a:lstStyle>
          <a:p>
            <a:r>
              <a:rPr dirty="0"/>
              <a:t>Title of research poster in 55pt should not exceed two lines</a:t>
            </a:r>
          </a:p>
        </p:txBody>
      </p:sp>
      <p:pic>
        <p:nvPicPr>
          <p:cNvPr id="10" name="Picture 33" descr="Picture 33">
            <a:extLst>
              <a:ext uri="{FF2B5EF4-FFF2-40B4-BE49-F238E27FC236}">
                <a16:creationId xmlns:a16="http://schemas.microsoft.com/office/drawing/2014/main" id="{144FB8D6-106D-773A-5D8F-0B079D11EE13}"/>
              </a:ext>
            </a:extLst>
          </p:cNvPr>
          <p:cNvPicPr>
            <a:picLocks noChangeAspect="1"/>
          </p:cNvPicPr>
          <p:nvPr/>
        </p:nvPicPr>
        <p:blipFill>
          <a:blip r:embed="rId3"/>
          <a:stretch>
            <a:fillRect/>
          </a:stretch>
        </p:blipFill>
        <p:spPr>
          <a:xfrm>
            <a:off x="21675933" y="5590308"/>
            <a:ext cx="5295282" cy="4688731"/>
          </a:xfrm>
          <a:prstGeom prst="rect">
            <a:avLst/>
          </a:prstGeom>
          <a:ln w="12700">
            <a:miter lim="400000"/>
          </a:ln>
        </p:spPr>
      </p:pic>
      <p:pic>
        <p:nvPicPr>
          <p:cNvPr id="11" name="Graphic 36" descr="Graphic 36">
            <a:extLst>
              <a:ext uri="{FF2B5EF4-FFF2-40B4-BE49-F238E27FC236}">
                <a16:creationId xmlns:a16="http://schemas.microsoft.com/office/drawing/2014/main" id="{73D904BB-46BD-4825-1C32-7E04A162E3CF}"/>
              </a:ext>
            </a:extLst>
          </p:cNvPr>
          <p:cNvPicPr>
            <a:picLocks noChangeAspect="1"/>
          </p:cNvPicPr>
          <p:nvPr/>
        </p:nvPicPr>
        <p:blipFill>
          <a:blip r:embed="rId4"/>
          <a:stretch>
            <a:fillRect/>
          </a:stretch>
        </p:blipFill>
        <p:spPr>
          <a:xfrm>
            <a:off x="21535052" y="14379271"/>
            <a:ext cx="6280734" cy="2398892"/>
          </a:xfrm>
          <a:prstGeom prst="rect">
            <a:avLst/>
          </a:prstGeom>
          <a:ln w="12700">
            <a:miter lim="400000"/>
          </a:ln>
        </p:spPr>
      </p:pic>
      <p:sp>
        <p:nvSpPr>
          <p:cNvPr id="12" name="TextBox 38">
            <a:extLst>
              <a:ext uri="{FF2B5EF4-FFF2-40B4-BE49-F238E27FC236}">
                <a16:creationId xmlns:a16="http://schemas.microsoft.com/office/drawing/2014/main" id="{9B8028C5-9EDC-78DF-BBDB-A2A4385BCCD4}"/>
              </a:ext>
            </a:extLst>
          </p:cNvPr>
          <p:cNvSpPr txBox="1"/>
          <p:nvPr/>
        </p:nvSpPr>
        <p:spPr>
          <a:xfrm>
            <a:off x="1201834" y="6177013"/>
            <a:ext cx="9064534" cy="11387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dirty="0"/>
              <a:t>Headline in 34pt should not extend beyond 2-3 lines</a:t>
            </a:r>
          </a:p>
        </p:txBody>
      </p:sp>
      <p:sp>
        <p:nvSpPr>
          <p:cNvPr id="13" name="TextBox 39">
            <a:extLst>
              <a:ext uri="{FF2B5EF4-FFF2-40B4-BE49-F238E27FC236}">
                <a16:creationId xmlns:a16="http://schemas.microsoft.com/office/drawing/2014/main" id="{7A714ECC-FE96-0160-DF11-F3499C312619}"/>
              </a:ext>
            </a:extLst>
          </p:cNvPr>
          <p:cNvSpPr txBox="1"/>
          <p:nvPr/>
        </p:nvSpPr>
        <p:spPr>
          <a:xfrm>
            <a:off x="1202977" y="7463917"/>
            <a:ext cx="9062247" cy="27712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nSpc>
                <a:spcPct val="120000"/>
              </a:lnSpc>
              <a:defRPr sz="2100">
                <a:solidFill>
                  <a:srgbClr val="344854"/>
                </a:solidFill>
                <a:latin typeface="Arial"/>
                <a:ea typeface="Arial"/>
                <a:cs typeface="Arial"/>
                <a:sym typeface="Arial"/>
              </a:defRPr>
            </a:lvl1pPr>
          </a:lstStyle>
          <a:p>
            <a:r>
              <a:rPr dirty="0"/>
              <a:t>This section is an example of a paragraph.  When creating sections, regardless of whether you're putting in text or images, always try to align to the edges of the yellow guidelines. This poster canvas is broken into 3 columns, and aligning to the edges will make it much easier for viewers to differentiate sections and read information. The same is true of horizontal spaces between sections, try to space them equally and with a good amount of breathing room in between each.</a:t>
            </a:r>
          </a:p>
        </p:txBody>
      </p:sp>
      <p:sp>
        <p:nvSpPr>
          <p:cNvPr id="14" name="TextBox 41">
            <a:extLst>
              <a:ext uri="{FF2B5EF4-FFF2-40B4-BE49-F238E27FC236}">
                <a16:creationId xmlns:a16="http://schemas.microsoft.com/office/drawing/2014/main" id="{E3E71164-D8F0-84F0-D93B-A8935CFE501A}"/>
              </a:ext>
            </a:extLst>
          </p:cNvPr>
          <p:cNvSpPr txBox="1"/>
          <p:nvPr/>
        </p:nvSpPr>
        <p:spPr>
          <a:xfrm>
            <a:off x="11582044" y="11596407"/>
            <a:ext cx="8493555" cy="1995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nSpc>
                <a:spcPct val="120000"/>
              </a:lnSpc>
              <a:defRPr sz="2100">
                <a:solidFill>
                  <a:srgbClr val="344854"/>
                </a:solidFill>
                <a:latin typeface="Arial"/>
                <a:ea typeface="Arial"/>
                <a:cs typeface="Arial"/>
                <a:sym typeface="Arial"/>
              </a:defRPr>
            </a:lvl1pPr>
          </a:lstStyle>
          <a:p>
            <a:r>
              <a:rPr dirty="0"/>
              <a:t>This section is an example of a paragraph.  When creating sections, regardless of whether you're putting in text or images, always try to align to the edges of the yellow guidelines. This poster canvas is broken into 3 columns, and aligning to the edges will make it much easier for viewers to differentiate sections and read information.</a:t>
            </a:r>
          </a:p>
        </p:txBody>
      </p:sp>
      <p:sp>
        <p:nvSpPr>
          <p:cNvPr id="15" name="TextBox 42">
            <a:extLst>
              <a:ext uri="{FF2B5EF4-FFF2-40B4-BE49-F238E27FC236}">
                <a16:creationId xmlns:a16="http://schemas.microsoft.com/office/drawing/2014/main" id="{A5F51021-468D-BD95-7FD1-23561DA3DBDF}"/>
              </a:ext>
            </a:extLst>
          </p:cNvPr>
          <p:cNvSpPr txBox="1"/>
          <p:nvPr/>
        </p:nvSpPr>
        <p:spPr>
          <a:xfrm>
            <a:off x="1153211" y="10330964"/>
            <a:ext cx="9064534" cy="23834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a:p>
            <a:pPr marL="342900" indent="-342900">
              <a:lnSpc>
                <a:spcPct val="120000"/>
              </a:lnSpc>
              <a:buSzPct val="100000"/>
              <a:buFont typeface="Arial"/>
              <a:buChar char="•"/>
              <a:defRPr sz="2100">
                <a:solidFill>
                  <a:srgbClr val="344854"/>
                </a:solidFill>
                <a:latin typeface="Arial"/>
                <a:ea typeface="Arial"/>
                <a:cs typeface="Arial"/>
                <a:sym typeface="Arial"/>
              </a:defRPr>
            </a:pPr>
            <a:r>
              <a:rPr dirty="0"/>
              <a:t>Bulleted list item</a:t>
            </a:r>
          </a:p>
        </p:txBody>
      </p:sp>
      <p:sp>
        <p:nvSpPr>
          <p:cNvPr id="16" name="TextBox 43">
            <a:extLst>
              <a:ext uri="{FF2B5EF4-FFF2-40B4-BE49-F238E27FC236}">
                <a16:creationId xmlns:a16="http://schemas.microsoft.com/office/drawing/2014/main" id="{002261D0-C01E-1536-9C43-7011A4E50B01}"/>
              </a:ext>
            </a:extLst>
          </p:cNvPr>
          <p:cNvSpPr txBox="1"/>
          <p:nvPr/>
        </p:nvSpPr>
        <p:spPr>
          <a:xfrm>
            <a:off x="11582045" y="6308687"/>
            <a:ext cx="9064533"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dirty="0"/>
              <a:t>Section header in 34pt font</a:t>
            </a:r>
          </a:p>
        </p:txBody>
      </p:sp>
      <p:sp>
        <p:nvSpPr>
          <p:cNvPr id="17" name="TextBox 44">
            <a:extLst>
              <a:ext uri="{FF2B5EF4-FFF2-40B4-BE49-F238E27FC236}">
                <a16:creationId xmlns:a16="http://schemas.microsoft.com/office/drawing/2014/main" id="{8FD8BB81-1564-BEB4-9A6D-3E73DABF042D}"/>
              </a:ext>
            </a:extLst>
          </p:cNvPr>
          <p:cNvSpPr txBox="1"/>
          <p:nvPr/>
        </p:nvSpPr>
        <p:spPr>
          <a:xfrm>
            <a:off x="11582045" y="6906478"/>
            <a:ext cx="9064533" cy="415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100">
                <a:latin typeface="Arial"/>
                <a:ea typeface="Arial"/>
                <a:cs typeface="Arial"/>
                <a:sym typeface="Arial"/>
              </a:defRPr>
            </a:lvl1pPr>
          </a:lstStyle>
          <a:p>
            <a:r>
              <a:rPr dirty="0"/>
              <a:t>Optional section descriptor in 21pt font</a:t>
            </a:r>
          </a:p>
        </p:txBody>
      </p:sp>
      <p:sp>
        <p:nvSpPr>
          <p:cNvPr id="18" name="TextBox 45">
            <a:extLst>
              <a:ext uri="{FF2B5EF4-FFF2-40B4-BE49-F238E27FC236}">
                <a16:creationId xmlns:a16="http://schemas.microsoft.com/office/drawing/2014/main" id="{E33B6E8C-FDB1-8122-4C8A-A3C3F9909432}"/>
              </a:ext>
            </a:extLst>
          </p:cNvPr>
          <p:cNvSpPr txBox="1"/>
          <p:nvPr/>
        </p:nvSpPr>
        <p:spPr>
          <a:xfrm>
            <a:off x="1032182" y="12942589"/>
            <a:ext cx="9064534"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dirty="0"/>
              <a:t>Section header in 34pt font</a:t>
            </a:r>
          </a:p>
        </p:txBody>
      </p:sp>
      <p:sp>
        <p:nvSpPr>
          <p:cNvPr id="19" name="TextBox 46">
            <a:extLst>
              <a:ext uri="{FF2B5EF4-FFF2-40B4-BE49-F238E27FC236}">
                <a16:creationId xmlns:a16="http://schemas.microsoft.com/office/drawing/2014/main" id="{DA1852D9-9A07-A3C8-4D34-5E244F67E119}"/>
              </a:ext>
            </a:extLst>
          </p:cNvPr>
          <p:cNvSpPr txBox="1"/>
          <p:nvPr/>
        </p:nvSpPr>
        <p:spPr>
          <a:xfrm>
            <a:off x="1034468" y="13645707"/>
            <a:ext cx="9064534" cy="415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100">
                <a:latin typeface="Arial"/>
                <a:ea typeface="Arial"/>
                <a:cs typeface="Arial"/>
                <a:sym typeface="Arial"/>
              </a:defRPr>
            </a:lvl1pPr>
          </a:lstStyle>
          <a:p>
            <a:r>
              <a:rPr dirty="0"/>
              <a:t>Optional section descriptor in 21pt font</a:t>
            </a:r>
          </a:p>
        </p:txBody>
      </p:sp>
      <p:sp>
        <p:nvSpPr>
          <p:cNvPr id="20" name="TextBox 47">
            <a:extLst>
              <a:ext uri="{FF2B5EF4-FFF2-40B4-BE49-F238E27FC236}">
                <a16:creationId xmlns:a16="http://schemas.microsoft.com/office/drawing/2014/main" id="{0AA30E90-0A4E-DC95-8DD6-9C36C3151B8B}"/>
              </a:ext>
            </a:extLst>
          </p:cNvPr>
          <p:cNvSpPr txBox="1"/>
          <p:nvPr/>
        </p:nvSpPr>
        <p:spPr>
          <a:xfrm>
            <a:off x="1034469" y="14309136"/>
            <a:ext cx="9062247" cy="1995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nSpc>
                <a:spcPct val="120000"/>
              </a:lnSpc>
              <a:defRPr sz="2100">
                <a:solidFill>
                  <a:srgbClr val="344854"/>
                </a:solidFill>
                <a:latin typeface="Arial"/>
                <a:ea typeface="Arial"/>
                <a:cs typeface="Arial"/>
                <a:sym typeface="Arial"/>
              </a:defRPr>
            </a:lvl1pPr>
          </a:lstStyle>
          <a:p>
            <a:r>
              <a:rPr dirty="0"/>
              <a:t>This section is an example of a paragraph.  When creating sections, regardless of whether you're putting in text or images, always try to align to the edges of the yellow guidelines. This poster canvas is broken into 3 columns, and aligning to the edges will make it much easier for viewers to differentiate sections and read information.</a:t>
            </a:r>
          </a:p>
        </p:txBody>
      </p:sp>
      <p:sp>
        <p:nvSpPr>
          <p:cNvPr id="21" name="TextBox 51">
            <a:extLst>
              <a:ext uri="{FF2B5EF4-FFF2-40B4-BE49-F238E27FC236}">
                <a16:creationId xmlns:a16="http://schemas.microsoft.com/office/drawing/2014/main" id="{70BB31C3-F19A-F5F2-D49C-E3009929D298}"/>
              </a:ext>
            </a:extLst>
          </p:cNvPr>
          <p:cNvSpPr txBox="1"/>
          <p:nvPr/>
        </p:nvSpPr>
        <p:spPr>
          <a:xfrm>
            <a:off x="21495196" y="11004603"/>
            <a:ext cx="9029701"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dirty="0"/>
              <a:t>Section header in 34pt font</a:t>
            </a:r>
          </a:p>
        </p:txBody>
      </p:sp>
      <p:sp>
        <p:nvSpPr>
          <p:cNvPr id="22" name="TextBox 52">
            <a:extLst>
              <a:ext uri="{FF2B5EF4-FFF2-40B4-BE49-F238E27FC236}">
                <a16:creationId xmlns:a16="http://schemas.microsoft.com/office/drawing/2014/main" id="{4F830BBF-360A-2997-4217-30BB4395F2D6}"/>
              </a:ext>
            </a:extLst>
          </p:cNvPr>
          <p:cNvSpPr txBox="1"/>
          <p:nvPr/>
        </p:nvSpPr>
        <p:spPr>
          <a:xfrm>
            <a:off x="21495196" y="11750784"/>
            <a:ext cx="9029701" cy="415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100">
                <a:latin typeface="Arial"/>
                <a:ea typeface="Arial"/>
                <a:cs typeface="Arial"/>
                <a:sym typeface="Arial"/>
              </a:defRPr>
            </a:lvl1pPr>
          </a:lstStyle>
          <a:p>
            <a:r>
              <a:rPr dirty="0"/>
              <a:t>Optional section descriptor in 21pt font</a:t>
            </a:r>
          </a:p>
        </p:txBody>
      </p:sp>
      <p:sp>
        <p:nvSpPr>
          <p:cNvPr id="23" name="TextBox 53">
            <a:extLst>
              <a:ext uri="{FF2B5EF4-FFF2-40B4-BE49-F238E27FC236}">
                <a16:creationId xmlns:a16="http://schemas.microsoft.com/office/drawing/2014/main" id="{46EEC63C-B7D1-8E42-8349-EC3C92374D53}"/>
              </a:ext>
            </a:extLst>
          </p:cNvPr>
          <p:cNvSpPr txBox="1"/>
          <p:nvPr/>
        </p:nvSpPr>
        <p:spPr>
          <a:xfrm>
            <a:off x="21485398" y="12427655"/>
            <a:ext cx="6591194" cy="1607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nSpc>
                <a:spcPct val="120000"/>
              </a:lnSpc>
              <a:defRPr sz="2100">
                <a:solidFill>
                  <a:srgbClr val="344854"/>
                </a:solidFill>
                <a:latin typeface="Arial"/>
                <a:ea typeface="Arial"/>
                <a:cs typeface="Arial"/>
                <a:sym typeface="Arial"/>
              </a:defRPr>
            </a:lvl1pPr>
          </a:lstStyle>
          <a:p>
            <a:r>
              <a:rPr dirty="0"/>
              <a:t>This section is an example of a paragraph.  When creating sections, regardless of whether you're putting in text or images, always try to align to the edges of the yellow guidelines. </a:t>
            </a:r>
          </a:p>
        </p:txBody>
      </p:sp>
      <p:sp>
        <p:nvSpPr>
          <p:cNvPr id="24" name="TextBox 54">
            <a:extLst>
              <a:ext uri="{FF2B5EF4-FFF2-40B4-BE49-F238E27FC236}">
                <a16:creationId xmlns:a16="http://schemas.microsoft.com/office/drawing/2014/main" id="{43BB6058-D905-90FF-26E5-FFB636ED3487}"/>
              </a:ext>
            </a:extLst>
          </p:cNvPr>
          <p:cNvSpPr txBox="1"/>
          <p:nvPr/>
        </p:nvSpPr>
        <p:spPr>
          <a:xfrm>
            <a:off x="19878689" y="10409668"/>
            <a:ext cx="9029701" cy="2923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1300">
                <a:solidFill>
                  <a:srgbClr val="344854"/>
                </a:solidFill>
                <a:latin typeface="Arial"/>
                <a:ea typeface="Arial"/>
                <a:cs typeface="Arial"/>
                <a:sym typeface="Arial"/>
              </a:defRPr>
            </a:lvl1pPr>
          </a:lstStyle>
          <a:p>
            <a:r>
              <a:rPr dirty="0"/>
              <a:t>Optional caption for images, charts, and graphs</a:t>
            </a:r>
          </a:p>
        </p:txBody>
      </p:sp>
      <p:pic>
        <p:nvPicPr>
          <p:cNvPr id="25" name="Image" descr="Image">
            <a:extLst>
              <a:ext uri="{FF2B5EF4-FFF2-40B4-BE49-F238E27FC236}">
                <a16:creationId xmlns:a16="http://schemas.microsoft.com/office/drawing/2014/main" id="{60D83218-ECF9-F880-02F0-15EC55031996}"/>
              </a:ext>
            </a:extLst>
          </p:cNvPr>
          <p:cNvPicPr>
            <a:picLocks noChangeAspect="1"/>
          </p:cNvPicPr>
          <p:nvPr/>
        </p:nvPicPr>
        <p:blipFill>
          <a:blip r:embed="rId5"/>
          <a:stretch>
            <a:fillRect/>
          </a:stretch>
        </p:blipFill>
        <p:spPr>
          <a:xfrm>
            <a:off x="11619712" y="14035531"/>
            <a:ext cx="8184517" cy="1995675"/>
          </a:xfrm>
          <a:prstGeom prst="rect">
            <a:avLst/>
          </a:prstGeom>
          <a:ln w="12700">
            <a:miter lim="400000"/>
          </a:ln>
        </p:spPr>
      </p:pic>
      <p:sp>
        <p:nvSpPr>
          <p:cNvPr id="26" name="TextBox 60">
            <a:extLst>
              <a:ext uri="{FF2B5EF4-FFF2-40B4-BE49-F238E27FC236}">
                <a16:creationId xmlns:a16="http://schemas.microsoft.com/office/drawing/2014/main" id="{631AB48A-336B-F49B-6DC9-5438535AF04C}"/>
              </a:ext>
            </a:extLst>
          </p:cNvPr>
          <p:cNvSpPr txBox="1"/>
          <p:nvPr/>
        </p:nvSpPr>
        <p:spPr>
          <a:xfrm>
            <a:off x="21472335" y="17499151"/>
            <a:ext cx="5994807" cy="415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2100">
                <a:latin typeface="Arial"/>
                <a:ea typeface="Arial"/>
                <a:cs typeface="Arial"/>
                <a:sym typeface="Arial"/>
              </a:defRPr>
            </a:lvl1pPr>
          </a:lstStyle>
          <a:p>
            <a:r>
              <a:rPr dirty="0"/>
              <a:t>References</a:t>
            </a:r>
          </a:p>
        </p:txBody>
      </p:sp>
      <p:sp>
        <p:nvSpPr>
          <p:cNvPr id="28" name="TextBox 37">
            <a:extLst>
              <a:ext uri="{FF2B5EF4-FFF2-40B4-BE49-F238E27FC236}">
                <a16:creationId xmlns:a16="http://schemas.microsoft.com/office/drawing/2014/main" id="{A607FD34-76BC-9A0B-DFB3-22468C7FEAC2}"/>
              </a:ext>
            </a:extLst>
          </p:cNvPr>
          <p:cNvSpPr txBox="1"/>
          <p:nvPr/>
        </p:nvSpPr>
        <p:spPr>
          <a:xfrm>
            <a:off x="16378859" y="4266994"/>
            <a:ext cx="6052723" cy="12200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20000"/>
              </a:lnSpc>
              <a:spcBef>
                <a:spcPts val="1000"/>
              </a:spcBef>
              <a:defRPr sz="2100">
                <a:latin typeface="Arial"/>
                <a:ea typeface="Arial"/>
                <a:cs typeface="Arial"/>
                <a:sym typeface="Arial"/>
              </a:defRPr>
            </a:pPr>
            <a:r>
              <a:rPr dirty="0"/>
              <a:t>Author Name, Author Name, </a:t>
            </a:r>
            <a:br>
              <a:rPr dirty="0"/>
            </a:br>
            <a:r>
              <a:rPr dirty="0"/>
              <a:t>Author Name, Author Name, </a:t>
            </a:r>
            <a:br>
              <a:rPr dirty="0"/>
            </a:br>
            <a:r>
              <a:rPr dirty="0"/>
              <a:t>Author Name</a:t>
            </a:r>
          </a:p>
        </p:txBody>
      </p:sp>
      <p:pic>
        <p:nvPicPr>
          <p:cNvPr id="29" name="Image" descr="Image">
            <a:extLst>
              <a:ext uri="{FF2B5EF4-FFF2-40B4-BE49-F238E27FC236}">
                <a16:creationId xmlns:a16="http://schemas.microsoft.com/office/drawing/2014/main" id="{C35537DB-3243-A00C-7FF3-04BD59DCBB9E}"/>
              </a:ext>
            </a:extLst>
          </p:cNvPr>
          <p:cNvPicPr>
            <a:picLocks noChangeAspect="1"/>
          </p:cNvPicPr>
          <p:nvPr/>
        </p:nvPicPr>
        <p:blipFill>
          <a:blip r:embed="rId6"/>
          <a:srcRect l="11281" b="11572"/>
          <a:stretch>
            <a:fillRect/>
          </a:stretch>
        </p:blipFill>
        <p:spPr>
          <a:xfrm>
            <a:off x="27997237" y="18011454"/>
            <a:ext cx="2166058" cy="2158938"/>
          </a:xfrm>
          <a:prstGeom prst="rect">
            <a:avLst/>
          </a:prstGeom>
          <a:ln w="12700">
            <a:miter lim="400000"/>
          </a:ln>
        </p:spPr>
      </p:pic>
      <p:pic>
        <p:nvPicPr>
          <p:cNvPr id="30" name="Screen Shot 2020-10-26 at 10.02.03 PM.png" descr="Screen Shot 2020-10-26 at 10.02.03 PM.png">
            <a:extLst>
              <a:ext uri="{FF2B5EF4-FFF2-40B4-BE49-F238E27FC236}">
                <a16:creationId xmlns:a16="http://schemas.microsoft.com/office/drawing/2014/main" id="{C2A00819-ACFB-B64B-ABFF-2386575FB178}"/>
              </a:ext>
            </a:extLst>
          </p:cNvPr>
          <p:cNvPicPr>
            <a:picLocks noChangeAspect="1"/>
          </p:cNvPicPr>
          <p:nvPr/>
        </p:nvPicPr>
        <p:blipFill>
          <a:blip r:embed="rId7"/>
          <a:stretch>
            <a:fillRect/>
          </a:stretch>
        </p:blipFill>
        <p:spPr>
          <a:xfrm>
            <a:off x="11582044" y="7645487"/>
            <a:ext cx="8548853" cy="3950920"/>
          </a:xfrm>
          <a:prstGeom prst="rect">
            <a:avLst/>
          </a:prstGeom>
          <a:ln w="12700">
            <a:miter lim="400000"/>
          </a:ln>
        </p:spPr>
      </p:pic>
      <p:pic>
        <p:nvPicPr>
          <p:cNvPr id="31" name="Screen Shot 2020-10-26 at 10.03.39 PM.png" descr="Screen Shot 2020-10-26 at 10.03.39 PM.png">
            <a:extLst>
              <a:ext uri="{FF2B5EF4-FFF2-40B4-BE49-F238E27FC236}">
                <a16:creationId xmlns:a16="http://schemas.microsoft.com/office/drawing/2014/main" id="{2375B4DA-2F93-8E52-F757-279E8D2D6459}"/>
              </a:ext>
            </a:extLst>
          </p:cNvPr>
          <p:cNvPicPr>
            <a:picLocks noChangeAspect="1"/>
          </p:cNvPicPr>
          <p:nvPr/>
        </p:nvPicPr>
        <p:blipFill rotWithShape="1">
          <a:blip r:embed="rId8"/>
          <a:srcRect b="10759"/>
          <a:stretch/>
        </p:blipFill>
        <p:spPr>
          <a:xfrm>
            <a:off x="11288672" y="16091548"/>
            <a:ext cx="9466128" cy="4729083"/>
          </a:xfrm>
          <a:prstGeom prst="rect">
            <a:avLst/>
          </a:prstGeom>
          <a:ln w="12700">
            <a:miter lim="400000"/>
          </a:ln>
        </p:spPr>
      </p:pic>
      <p:sp>
        <p:nvSpPr>
          <p:cNvPr id="60" name="TextBox 61">
            <a:extLst>
              <a:ext uri="{FF2B5EF4-FFF2-40B4-BE49-F238E27FC236}">
                <a16:creationId xmlns:a16="http://schemas.microsoft.com/office/drawing/2014/main" id="{E54408AC-BC68-C247-888E-3977E750FF02}"/>
              </a:ext>
            </a:extLst>
          </p:cNvPr>
          <p:cNvSpPr txBox="1"/>
          <p:nvPr/>
        </p:nvSpPr>
        <p:spPr>
          <a:xfrm>
            <a:off x="21472335" y="17732674"/>
            <a:ext cx="5994803" cy="27031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b">
            <a:spAutoFit/>
          </a:bodyPr>
          <a:lstStyle/>
          <a:p>
            <a:pPr>
              <a:lnSpc>
                <a:spcPct val="120000"/>
              </a:lnSpc>
              <a:spcBef>
                <a:spcPts val="600"/>
              </a:spcBef>
              <a:defRPr sz="1400">
                <a:latin typeface="Arial"/>
                <a:ea typeface="Arial"/>
                <a:cs typeface="Arial"/>
                <a:sym typeface="Arial"/>
              </a:defRPr>
            </a:pPr>
            <a:r>
              <a:rPr dirty="0"/>
              <a:t>References in 14pt font </a:t>
            </a:r>
          </a:p>
          <a:p>
            <a:pPr>
              <a:lnSpc>
                <a:spcPct val="120000"/>
              </a:lnSpc>
              <a:spcBef>
                <a:spcPts val="600"/>
              </a:spcBef>
              <a:defRPr sz="1400">
                <a:latin typeface="Arial"/>
                <a:ea typeface="Arial"/>
                <a:cs typeface="Arial"/>
                <a:sym typeface="Arial"/>
              </a:defRPr>
            </a:pPr>
            <a:r>
              <a:rPr dirty="0"/>
              <a:t>Homer W Simpson (2013). “Donuts taste good.” </a:t>
            </a:r>
            <a:r>
              <a:rPr dirty="0">
                <a:solidFill>
                  <a:srgbClr val="677B8C"/>
                </a:solidFill>
              </a:rPr>
              <a:t>In: IEEE 13th </a:t>
            </a:r>
            <a:r>
              <a:rPr dirty="0" err="1">
                <a:solidFill>
                  <a:srgbClr val="677B8C"/>
                </a:solidFill>
              </a:rPr>
              <a:t>Internation</a:t>
            </a:r>
            <a:r>
              <a:rPr dirty="0">
                <a:solidFill>
                  <a:srgbClr val="677B8C"/>
                </a:solidFill>
              </a:rPr>
              <a:t> Conference on Data Mining. IEEE, pp. 405-409</a:t>
            </a:r>
          </a:p>
          <a:p>
            <a:pPr>
              <a:lnSpc>
                <a:spcPct val="120000"/>
              </a:lnSpc>
              <a:spcBef>
                <a:spcPts val="600"/>
              </a:spcBef>
              <a:defRPr sz="1400">
                <a:latin typeface="Arial"/>
                <a:ea typeface="Arial"/>
                <a:cs typeface="Arial"/>
                <a:sym typeface="Arial"/>
              </a:defRPr>
            </a:pPr>
            <a:r>
              <a:rPr dirty="0"/>
              <a:t>Marge Simpson (2010). “Blue hair looks nice.”. </a:t>
            </a:r>
            <a:r>
              <a:rPr dirty="0">
                <a:solidFill>
                  <a:srgbClr val="677B8C"/>
                </a:solidFill>
              </a:rPr>
              <a:t>In: Nature communications 1, p. 622.</a:t>
            </a:r>
          </a:p>
          <a:p>
            <a:pPr>
              <a:lnSpc>
                <a:spcPct val="120000"/>
              </a:lnSpc>
              <a:spcBef>
                <a:spcPts val="600"/>
              </a:spcBef>
              <a:defRPr sz="1400">
                <a:latin typeface="Arial"/>
                <a:ea typeface="Arial"/>
                <a:cs typeface="Arial"/>
                <a:sym typeface="Arial"/>
              </a:defRPr>
            </a:pPr>
            <a:r>
              <a:rPr dirty="0"/>
              <a:t>Bart Simpson (2013). “Hello”. </a:t>
            </a:r>
            <a:r>
              <a:rPr dirty="0">
                <a:solidFill>
                  <a:srgbClr val="677B8C"/>
                </a:solidFill>
              </a:rPr>
              <a:t>In: IEEE Simpsons.</a:t>
            </a:r>
          </a:p>
          <a:p>
            <a:pPr>
              <a:lnSpc>
                <a:spcPct val="120000"/>
              </a:lnSpc>
              <a:spcBef>
                <a:spcPts val="600"/>
              </a:spcBef>
              <a:defRPr sz="1400">
                <a:latin typeface="Arial"/>
                <a:ea typeface="Arial"/>
                <a:cs typeface="Arial"/>
                <a:sym typeface="Arial"/>
              </a:defRPr>
            </a:pPr>
            <a:r>
              <a:rPr dirty="0"/>
              <a:t>Marge Simpson et al. (2013). “Lorem Ipsum.” </a:t>
            </a:r>
            <a:r>
              <a:rPr dirty="0">
                <a:solidFill>
                  <a:srgbClr val="677B8C"/>
                </a:solidFill>
              </a:rPr>
              <a:t>In: Advances in Neural Information Processing Systems 26. Ed. by Christopher J. C. Burges et al., pp. 27–29.</a:t>
            </a:r>
          </a:p>
        </p:txBody>
      </p:sp>
      <p:sp>
        <p:nvSpPr>
          <p:cNvPr id="61" name="TextBox 56">
            <a:extLst>
              <a:ext uri="{FF2B5EF4-FFF2-40B4-BE49-F238E27FC236}">
                <a16:creationId xmlns:a16="http://schemas.microsoft.com/office/drawing/2014/main" id="{3447FD57-2249-164A-F852-F42798770DDA}"/>
              </a:ext>
            </a:extLst>
          </p:cNvPr>
          <p:cNvSpPr txBox="1"/>
          <p:nvPr/>
        </p:nvSpPr>
        <p:spPr>
          <a:xfrm>
            <a:off x="542202" y="20544092"/>
            <a:ext cx="9029701" cy="2765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300">
                <a:solidFill>
                  <a:srgbClr val="344854"/>
                </a:solidFill>
                <a:latin typeface="Arial"/>
                <a:ea typeface="Arial"/>
                <a:cs typeface="Arial"/>
                <a:sym typeface="Arial"/>
              </a:defRPr>
            </a:lvl1pPr>
          </a:lstStyle>
          <a:p>
            <a:r>
              <a:rPr dirty="0"/>
              <a:t>Optional caption for images, charts, and graphs</a:t>
            </a:r>
          </a:p>
        </p:txBody>
      </p:sp>
    </p:spTree>
    <p:extLst>
      <p:ext uri="{BB962C8B-B14F-4D97-AF65-F5344CB8AC3E}">
        <p14:creationId xmlns:p14="http://schemas.microsoft.com/office/powerpoint/2010/main" val="3480504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C629C193-50B7-FEF1-E28D-4601FA8F0848}"/>
              </a:ext>
            </a:extLst>
          </p:cNvPr>
          <p:cNvPicPr>
            <a:picLocks noChangeAspect="1"/>
          </p:cNvPicPr>
          <p:nvPr/>
        </p:nvPicPr>
        <p:blipFill>
          <a:blip r:embed="rId2"/>
          <a:stretch>
            <a:fillRect/>
          </a:stretch>
        </p:blipFill>
        <p:spPr>
          <a:xfrm>
            <a:off x="-102190" y="-103911"/>
            <a:ext cx="30494117" cy="21600000"/>
          </a:xfrm>
          <a:prstGeom prst="rect">
            <a:avLst/>
          </a:prstGeom>
        </p:spPr>
      </p:pic>
      <p:sp>
        <p:nvSpPr>
          <p:cNvPr id="2" name="文本框 1">
            <a:extLst>
              <a:ext uri="{FF2B5EF4-FFF2-40B4-BE49-F238E27FC236}">
                <a16:creationId xmlns:a16="http://schemas.microsoft.com/office/drawing/2014/main" id="{85672835-BE72-4C82-BE16-36DB3C528A03}"/>
              </a:ext>
            </a:extLst>
          </p:cNvPr>
          <p:cNvSpPr txBox="1"/>
          <p:nvPr/>
        </p:nvSpPr>
        <p:spPr>
          <a:xfrm>
            <a:off x="825910" y="4483509"/>
            <a:ext cx="24541316" cy="11203067"/>
          </a:xfrm>
          <a:prstGeom prst="rect">
            <a:avLst/>
          </a:prstGeom>
          <a:noFill/>
        </p:spPr>
        <p:txBody>
          <a:bodyPr wrap="square" rtlCol="0">
            <a:spAutoFit/>
          </a:bodyPr>
          <a:lstStyle/>
          <a:p>
            <a:r>
              <a:rPr lang="zh-CN" altLang="en-US" sz="3200" b="1" dirty="0">
                <a:latin typeface="Arial" panose="020B0604020202020204" pitchFamily="34" charset="0"/>
                <a:cs typeface="Arial" panose="020B0604020202020204" pitchFamily="34" charset="0"/>
              </a:rPr>
              <a:t>布局与结构</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标题：大字体，通常</a:t>
            </a:r>
            <a:r>
              <a:rPr lang="en-US" altLang="zh-CN" sz="3200" dirty="0">
                <a:latin typeface="Arial" panose="020B0604020202020204" pitchFamily="34" charset="0"/>
                <a:cs typeface="Arial" panose="020B0604020202020204" pitchFamily="34" charset="0"/>
              </a:rPr>
              <a:t>70-100pt</a:t>
            </a:r>
            <a:r>
              <a:rPr lang="zh-CN" altLang="en-US" sz="3200" dirty="0">
                <a:latin typeface="Arial" panose="020B0604020202020204" pitchFamily="34" charset="0"/>
                <a:cs typeface="Arial" panose="020B0604020202020204" pitchFamily="34" charset="0"/>
              </a:rPr>
              <a:t>，放在最上方，简明扼要。</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作者及团队：标题下方经常放置作者名称和在社区所属</a:t>
            </a:r>
            <a:r>
              <a:rPr lang="en-US" altLang="zh-CN" sz="3200" dirty="0">
                <a:latin typeface="Arial" panose="020B0604020202020204" pitchFamily="34" charset="0"/>
                <a:cs typeface="Arial" panose="020B0604020202020204" pitchFamily="34" charset="0"/>
              </a:rPr>
              <a:t>SIG</a:t>
            </a:r>
            <a:r>
              <a:rPr lang="zh-CN" altLang="en-US" sz="3200" dirty="0">
                <a:latin typeface="Arial" panose="020B0604020202020204" pitchFamily="34" charset="0"/>
                <a:cs typeface="Arial" panose="020B0604020202020204" pitchFamily="34" charset="0"/>
              </a:rPr>
              <a:t>，字体略小。</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简介（</a:t>
            </a:r>
            <a:r>
              <a:rPr lang="en-US" altLang="zh-CN" sz="3200" dirty="0">
                <a:latin typeface="Arial" panose="020B0604020202020204" pitchFamily="34" charset="0"/>
                <a:cs typeface="Arial" panose="020B0604020202020204" pitchFamily="34" charset="0"/>
              </a:rPr>
              <a:t>Abstract</a:t>
            </a:r>
            <a:r>
              <a:rPr lang="zh-CN" altLang="en-US" sz="3200" dirty="0">
                <a:latin typeface="Arial" panose="020B0604020202020204" pitchFamily="34" charset="0"/>
                <a:cs typeface="Arial" panose="020B0604020202020204" pitchFamily="34" charset="0"/>
              </a:rPr>
              <a:t>）：简要总结研究问题、方法、结果及其重要性。</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主要内容：包括研究背景、方法、结果和结论，每一部分清晰、简洁，可使用图标来增强可视化结果。</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结论：重点展示研究的关键发现和未来工作方向。</a:t>
            </a:r>
          </a:p>
          <a:p>
            <a:br>
              <a:rPr lang="zh-CN" altLang="en-US" sz="3200" dirty="0">
                <a:latin typeface="Arial" panose="020B0604020202020204" pitchFamily="34" charset="0"/>
                <a:cs typeface="Arial" panose="020B0604020202020204" pitchFamily="34" charset="0"/>
              </a:rPr>
            </a:br>
            <a:r>
              <a:rPr lang="zh-CN" altLang="en-US" sz="3200" b="1" dirty="0">
                <a:latin typeface="Arial" panose="020B0604020202020204" pitchFamily="34" charset="0"/>
                <a:cs typeface="Arial" panose="020B0604020202020204" pitchFamily="34" charset="0"/>
              </a:rPr>
              <a:t>字体与排版</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字体大小：正文部分通常使用</a:t>
            </a:r>
            <a:r>
              <a:rPr lang="en-US" altLang="zh-CN" sz="3200" dirty="0">
                <a:latin typeface="Arial" panose="020B0604020202020204" pitchFamily="34" charset="0"/>
                <a:cs typeface="Arial" panose="020B0604020202020204" pitchFamily="34" charset="0"/>
              </a:rPr>
              <a:t>24-32pt</a:t>
            </a:r>
            <a:r>
              <a:rPr lang="zh-CN" altLang="en-US" sz="3200" dirty="0">
                <a:latin typeface="Arial" panose="020B0604020202020204" pitchFamily="34" charset="0"/>
                <a:cs typeface="Arial" panose="020B0604020202020204" pitchFamily="34" charset="0"/>
              </a:rPr>
              <a:t>的字体，次要内容如参考文献可用较小字体（</a:t>
            </a:r>
            <a:r>
              <a:rPr lang="en-US" altLang="zh-CN" sz="3200" dirty="0">
                <a:latin typeface="Arial" panose="020B0604020202020204" pitchFamily="34" charset="0"/>
                <a:cs typeface="Arial" panose="020B0604020202020204" pitchFamily="34" charset="0"/>
              </a:rPr>
              <a:t>18-24pt</a:t>
            </a:r>
            <a:r>
              <a:rPr lang="zh-CN" altLang="en-US" sz="3200" dirty="0">
                <a:latin typeface="Arial" panose="020B0604020202020204" pitchFamily="34" charset="0"/>
                <a:cs typeface="Arial" panose="020B0604020202020204" pitchFamily="34" charset="0"/>
              </a:rPr>
              <a:t>），重要信息可着重突出。</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字体类型：为避免字体侵权，建议使用</a:t>
            </a:r>
            <a:r>
              <a:rPr lang="zh-CN" altLang="en-US" sz="3200" b="1" dirty="0">
                <a:latin typeface="Arial" panose="020B0604020202020204" pitchFamily="34" charset="0"/>
                <a:cs typeface="Arial" panose="020B0604020202020204" pitchFamily="34" charset="0"/>
              </a:rPr>
              <a:t>思源黑体</a:t>
            </a:r>
            <a:r>
              <a:rPr lang="zh-CN" altLang="en-US" sz="3200" dirty="0">
                <a:latin typeface="Arial" panose="020B0604020202020204" pitchFamily="34" charset="0"/>
                <a:cs typeface="Arial" panose="020B0604020202020204" pitchFamily="34" charset="0"/>
              </a:rPr>
              <a:t>。</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对比度：确保背景和文字有良好的对比度，常用浅色背景、深色文字。</a:t>
            </a:r>
            <a:br>
              <a:rPr lang="zh-CN" altLang="en-US" sz="3200" dirty="0">
                <a:latin typeface="Arial" panose="020B0604020202020204" pitchFamily="34" charset="0"/>
                <a:cs typeface="Arial" panose="020B0604020202020204" pitchFamily="34" charset="0"/>
              </a:rPr>
            </a:br>
            <a:br>
              <a:rPr lang="zh-CN" altLang="en-US" sz="3200" dirty="0">
                <a:latin typeface="Arial" panose="020B0604020202020204" pitchFamily="34" charset="0"/>
                <a:cs typeface="Arial" panose="020B0604020202020204" pitchFamily="34" charset="0"/>
              </a:rPr>
            </a:br>
            <a:r>
              <a:rPr lang="zh-CN" altLang="en-US" sz="3200" b="1" dirty="0">
                <a:latin typeface="Arial" panose="020B0604020202020204" pitchFamily="34" charset="0"/>
                <a:cs typeface="Arial" panose="020B0604020202020204" pitchFamily="34" charset="0"/>
              </a:rPr>
              <a:t>视觉元素</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图表：应使用高质量、清晰的图标，避免过多文字，图例简洁清晰。</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颜色使用：可使用</a:t>
            </a:r>
            <a:r>
              <a:rPr lang="en-US" altLang="zh-CN" sz="3200" dirty="0">
                <a:latin typeface="Arial" panose="020B0604020202020204" pitchFamily="34" charset="0"/>
                <a:cs typeface="Arial" panose="020B0604020202020204" pitchFamily="34" charset="0"/>
              </a:rPr>
              <a:t>openEuler</a:t>
            </a:r>
            <a:r>
              <a:rPr lang="zh-CN" altLang="en-US" sz="3200" dirty="0">
                <a:latin typeface="Arial" panose="020B0604020202020204" pitchFamily="34" charset="0"/>
                <a:cs typeface="Arial" panose="020B0604020202020204" pitchFamily="34" charset="0"/>
              </a:rPr>
              <a:t>社区主题色，尽量减少过度颜色使用，保持清晰。</a:t>
            </a:r>
            <a:br>
              <a:rPr lang="zh-CN" altLang="en-US" sz="3200" dirty="0">
                <a:latin typeface="Arial" panose="020B0604020202020204" pitchFamily="34" charset="0"/>
                <a:cs typeface="Arial" panose="020B0604020202020204" pitchFamily="34" charset="0"/>
              </a:rPr>
            </a:br>
            <a:br>
              <a:rPr lang="zh-CN" altLang="en-US" sz="3200" dirty="0">
                <a:latin typeface="Arial" panose="020B0604020202020204" pitchFamily="34" charset="0"/>
                <a:cs typeface="Arial" panose="020B0604020202020204" pitchFamily="34" charset="0"/>
              </a:rPr>
            </a:br>
            <a:r>
              <a:rPr lang="zh-CN" altLang="en-US" sz="3200" b="1" dirty="0">
                <a:latin typeface="Arial" panose="020B0604020202020204" pitchFamily="34" charset="0"/>
                <a:cs typeface="Arial" panose="020B0604020202020204" pitchFamily="34" charset="0"/>
              </a:rPr>
              <a:t>字体与信息密度</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海报应简洁，避免过度信息化，可采用要点列表。</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考虑到观众与海报的距离，确保几米外能够清楚看到标题和主要内容。</a:t>
            </a:r>
            <a:br>
              <a:rPr lang="zh-CN" altLang="en-US" sz="3200" dirty="0">
                <a:latin typeface="Arial" panose="020B0604020202020204" pitchFamily="34" charset="0"/>
                <a:cs typeface="Arial" panose="020B0604020202020204" pitchFamily="34" charset="0"/>
              </a:rPr>
            </a:br>
            <a:br>
              <a:rPr lang="zh-CN" altLang="en-US" sz="3200" dirty="0">
                <a:latin typeface="Arial" panose="020B0604020202020204" pitchFamily="34" charset="0"/>
                <a:cs typeface="Arial" panose="020B0604020202020204" pitchFamily="34" charset="0"/>
              </a:rPr>
            </a:br>
            <a:r>
              <a:rPr lang="zh-CN" altLang="en-US" sz="3200" b="1" dirty="0">
                <a:latin typeface="Arial" panose="020B0604020202020204" pitchFamily="34" charset="0"/>
                <a:cs typeface="Arial" panose="020B0604020202020204" pitchFamily="34" charset="0"/>
              </a:rPr>
              <a:t>附加信息</a:t>
            </a:r>
            <a:br>
              <a:rPr lang="zh-CN" altLang="en-US" sz="3200" dirty="0">
                <a:latin typeface="Arial" panose="020B0604020202020204" pitchFamily="34" charset="0"/>
                <a:cs typeface="Arial" panose="020B0604020202020204" pitchFamily="34" charset="0"/>
              </a:rPr>
            </a:br>
            <a:r>
              <a:rPr lang="en-US" altLang="zh-CN" sz="3200" dirty="0">
                <a:latin typeface="Arial" panose="020B0604020202020204" pitchFamily="34" charset="0"/>
                <a:cs typeface="Arial" panose="020B0604020202020204" pitchFamily="34" charset="0"/>
              </a:rPr>
              <a:t>· </a:t>
            </a:r>
            <a:r>
              <a:rPr lang="zh-CN" altLang="en-US" sz="3200" dirty="0">
                <a:latin typeface="Arial" panose="020B0604020202020204" pitchFamily="34" charset="0"/>
                <a:cs typeface="Arial" panose="020B0604020202020204" pitchFamily="34" charset="0"/>
              </a:rPr>
              <a:t>可以在海报底部提供二维码或链接指向</a:t>
            </a:r>
            <a:r>
              <a:rPr lang="en-US" altLang="zh-CN" sz="3200" dirty="0">
                <a:latin typeface="Arial" panose="020B0604020202020204" pitchFamily="34" charset="0"/>
                <a:cs typeface="Arial" panose="020B0604020202020204" pitchFamily="34" charset="0"/>
              </a:rPr>
              <a:t>SIG</a:t>
            </a:r>
            <a:r>
              <a:rPr lang="zh-CN" altLang="en-US" sz="3200" dirty="0">
                <a:latin typeface="Arial" panose="020B0604020202020204" pitchFamily="34" charset="0"/>
                <a:cs typeface="Arial" panose="020B0604020202020204" pitchFamily="34" charset="0"/>
              </a:rPr>
              <a:t>组信息或更多详细完整信息。</a:t>
            </a:r>
          </a:p>
          <a:p>
            <a:endParaRPr lang="zh-CN" altLang="en-US" dirty="0"/>
          </a:p>
        </p:txBody>
      </p:sp>
    </p:spTree>
    <p:extLst>
      <p:ext uri="{BB962C8B-B14F-4D97-AF65-F5344CB8AC3E}">
        <p14:creationId xmlns:p14="http://schemas.microsoft.com/office/powerpoint/2010/main" val="3053786574"/>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70</TotalTime>
  <Words>747</Words>
  <Application>Microsoft Office PowerPoint</Application>
  <PresentationFormat>自定义</PresentationFormat>
  <Paragraphs>30</Paragraphs>
  <Slides>2</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vt:i4>
      </vt:variant>
    </vt:vector>
  </HeadingPairs>
  <TitlesOfParts>
    <vt:vector size="8" baseType="lpstr">
      <vt:lpstr>等线</vt:lpstr>
      <vt:lpstr>等线 Light</vt:lpstr>
      <vt:lpstr>Arial</vt:lpstr>
      <vt:lpstr>Calibri</vt:lpstr>
      <vt:lpstr>Calibri Light</vt:lpstr>
      <vt:lpstr>Office 主题​​</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mayazhi</cp:lastModifiedBy>
  <cp:revision>11</cp:revision>
  <dcterms:created xsi:type="dcterms:W3CDTF">2024-10-16T10:01:52Z</dcterms:created>
  <dcterms:modified xsi:type="dcterms:W3CDTF">2024-10-16T11:19:56Z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readonly">
    <vt:lpwstr/>
  </property>
  <property fmtid="{D5CDD505-2E9C-101B-9397-08002B2CF9AE}" pid="3" name="_change">
    <vt:lpwstr/>
  </property>
  <property fmtid="{D5CDD505-2E9C-101B-9397-08002B2CF9AE}" pid="4" name="_full-control">
    <vt:lpwstr/>
  </property>
  <property fmtid="{D5CDD505-2E9C-101B-9397-08002B2CF9AE}" pid="5" name="sflag">
    <vt:lpwstr>1728700488</vt:lpwstr>
  </property>
</Properties>
</file>

<file path=docProps/thumbnail.jpeg>
</file>